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13"/>
  </p:notesMasterIdLst>
  <p:sldIdLst>
    <p:sldId id="256" r:id="rId2"/>
    <p:sldId id="257" r:id="rId3"/>
    <p:sldId id="265" r:id="rId4"/>
    <p:sldId id="258" r:id="rId5"/>
    <p:sldId id="259" r:id="rId6"/>
    <p:sldId id="266" r:id="rId7"/>
    <p:sldId id="260" r:id="rId8"/>
    <p:sldId id="261" r:id="rId9"/>
    <p:sldId id="267" r:id="rId10"/>
    <p:sldId id="262" r:id="rId11"/>
    <p:sldId id="264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77100"/>
  </p:normalViewPr>
  <p:slideViewPr>
    <p:cSldViewPr snapToGrid="0" snapToObjects="1">
      <p:cViewPr varScale="1">
        <p:scale>
          <a:sx n="97" d="100"/>
          <a:sy n="97" d="100"/>
        </p:scale>
        <p:origin x="1160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gif>
</file>

<file path=ppt/media/image10.gif>
</file>

<file path=ppt/media/image11.jpg>
</file>

<file path=ppt/media/image2.gif>
</file>

<file path=ppt/media/image3.jpg>
</file>

<file path=ppt/media/image4.png>
</file>

<file path=ppt/media/image5.gif>
</file>

<file path=ppt/media/image6.jpg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901B48-90D4-F54F-9C33-3165C3B1E3AD}" type="datetimeFigureOut">
              <a:rPr lang="en-US" smtClean="0"/>
              <a:t>3/6/19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C3DA6-BA8B-7145-A87A-FFE72A3F4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77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Entry Page &amp; intro of team – 5 sec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C3DA6-BA8B-7145-A87A-FFE72A3F46E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6093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Social impact and unethical use – 20 sec </a:t>
            </a:r>
          </a:p>
          <a:p>
            <a:r>
              <a:rPr lang="en-US" dirty="0"/>
              <a:t>By Leah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C3DA6-BA8B-7145-A87A-FFE72A3F46E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6467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Q&amp;A – 1 mins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C3DA6-BA8B-7145-A87A-FFE72A3F46E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530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Problem Defined – 10s</a:t>
            </a:r>
          </a:p>
          <a:p>
            <a:r>
              <a:rPr lang="en-US" dirty="0"/>
              <a:t>By </a:t>
            </a:r>
            <a:r>
              <a:rPr lang="en-US" dirty="0" err="1"/>
              <a:t>leah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C3DA6-BA8B-7145-A87A-FFE72A3F46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216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Possible Reasons for failures – 10 sec</a:t>
            </a:r>
          </a:p>
          <a:p>
            <a:r>
              <a:rPr lang="en-US" dirty="0"/>
              <a:t>By </a:t>
            </a:r>
            <a:r>
              <a:rPr lang="en-US" dirty="0" err="1"/>
              <a:t>leah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C3DA6-BA8B-7145-A87A-FFE72A3F46E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247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 of the problem – 3 sec</a:t>
            </a:r>
          </a:p>
          <a:p>
            <a:r>
              <a:rPr lang="en-US" dirty="0"/>
              <a:t>By </a:t>
            </a:r>
            <a:r>
              <a:rPr lang="en-US" dirty="0" err="1"/>
              <a:t>leah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C3DA6-BA8B-7145-A87A-FFE72A3F46E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715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Master Features of Goalnut – 20 sec</a:t>
            </a:r>
          </a:p>
          <a:p>
            <a:r>
              <a:rPr lang="en-US" dirty="0"/>
              <a:t>By Bryce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C3DA6-BA8B-7145-A87A-FFE72A3F46E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6481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Master Features of Goalnut – 20 sec</a:t>
            </a:r>
          </a:p>
          <a:p>
            <a:r>
              <a:rPr lang="en-US" dirty="0"/>
              <a:t>By Bryce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C3DA6-BA8B-7145-A87A-FFE72A3F46E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6666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tour to the terminal app + MVP – 1 mins</a:t>
            </a:r>
          </a:p>
          <a:p>
            <a:r>
              <a:rPr lang="en-US" dirty="0"/>
              <a:t>By Bryce &amp; Leah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C3DA6-BA8B-7145-A87A-FFE72A3F46E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5725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Challenges – 30 secs</a:t>
            </a:r>
          </a:p>
          <a:p>
            <a:r>
              <a:rPr lang="en-US" dirty="0"/>
              <a:t>By 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C3DA6-BA8B-7145-A87A-FFE72A3F46E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116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Fun part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C3DA6-BA8B-7145-A87A-FFE72A3F46E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015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32096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635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56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248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855742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93176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02104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757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19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474740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078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31518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gif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E9D7F-E120-A348-B5F3-2827069DCA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E0735C-359A-CB40-B460-4ED85B03E3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 dirty="0"/>
              <a:t>Team members  &amp; Presenters</a:t>
            </a:r>
          </a:p>
          <a:p>
            <a:r>
              <a:rPr lang="en-US" dirty="0"/>
              <a:t>Leah Hou &amp; Bryce Harlum</a:t>
            </a:r>
          </a:p>
        </p:txBody>
      </p:sp>
    </p:spTree>
    <p:extLst>
      <p:ext uri="{BB962C8B-B14F-4D97-AF65-F5344CB8AC3E}">
        <p14:creationId xmlns:p14="http://schemas.microsoft.com/office/powerpoint/2010/main" val="35133518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3E628-6425-E247-A2AE-4585F2FE3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47" y="140647"/>
            <a:ext cx="10178322" cy="1492132"/>
          </a:xfrm>
        </p:spPr>
        <p:txBody>
          <a:bodyPr/>
          <a:lstStyle/>
          <a:p>
            <a:r>
              <a:rPr lang="en-US" dirty="0"/>
              <a:t>Social impact</a:t>
            </a:r>
            <a:br>
              <a:rPr lang="en-US" dirty="0"/>
            </a:br>
            <a:r>
              <a:rPr lang="en-US" dirty="0"/>
              <a:t>&amp; Unethical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382C4-1901-584A-9FB6-46FE1E8EE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3002" y="1632779"/>
            <a:ext cx="10178322" cy="4451130"/>
          </a:xfrm>
        </p:spPr>
        <p:txBody>
          <a:bodyPr>
            <a:normAutofit/>
          </a:bodyPr>
          <a:lstStyle/>
          <a:p>
            <a:r>
              <a:rPr lang="en-AU" dirty="0"/>
              <a:t>Positive social impact</a:t>
            </a:r>
          </a:p>
          <a:p>
            <a:pPr lvl="1"/>
            <a:r>
              <a:rPr lang="en-AU" dirty="0"/>
              <a:t>The application is created to help people feel positive about their accomplishment when achieving the goal</a:t>
            </a:r>
          </a:p>
          <a:p>
            <a:pPr lvl="1"/>
            <a:r>
              <a:rPr lang="en-AU" dirty="0"/>
              <a:t>Implement members with useful tools to achieve their goals</a:t>
            </a:r>
          </a:p>
          <a:p>
            <a:pPr lvl="1"/>
            <a:r>
              <a:rPr lang="en-AU" dirty="0"/>
              <a:t>Building a community to help each other achieving what they would like to achieve</a:t>
            </a:r>
          </a:p>
          <a:p>
            <a:r>
              <a:rPr lang="en-AU" dirty="0"/>
              <a:t> Possible misuse of Goalnut</a:t>
            </a:r>
          </a:p>
          <a:p>
            <a:pPr lvl="1"/>
            <a:r>
              <a:rPr lang="en-AU" dirty="0"/>
              <a:t>The sense of community should be carefully designed for encouragement and support, and should not be used to increase unnecessary competition.</a:t>
            </a:r>
          </a:p>
          <a:p>
            <a:pPr lvl="1"/>
            <a:r>
              <a:rPr lang="en-AU" dirty="0"/>
              <a:t>Goalnut used should be correctly encouraged, rather than being criticized if they haven't achieve their goals</a:t>
            </a:r>
          </a:p>
          <a:p>
            <a:pPr lvl="1"/>
            <a:r>
              <a:rPr lang="en-AU" dirty="0"/>
              <a:t>Encourage wrong goal. E.g. encourage eating disorder</a:t>
            </a:r>
          </a:p>
          <a:p>
            <a:endParaRPr lang="en-A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4614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A4B631-6B39-A64B-B71E-85094CD045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1" y="-1"/>
            <a:ext cx="12192001" cy="6858001"/>
          </a:xfrm>
        </p:spPr>
      </p:pic>
    </p:spTree>
    <p:extLst>
      <p:ext uri="{BB962C8B-B14F-4D97-AF65-F5344CB8AC3E}">
        <p14:creationId xmlns:p14="http://schemas.microsoft.com/office/powerpoint/2010/main" val="2795728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CAB9E7-4B33-B74D-9057-1CEA014B81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578069"/>
            <a:ext cx="5959366" cy="476749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EFBF555-15EC-4C45-8BD8-5AF11F025F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9366" y="1933903"/>
            <a:ext cx="5791200" cy="487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406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B4BCD1-6FDB-0D4C-8661-317C66AE51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868502" y="4221379"/>
            <a:ext cx="2743996" cy="2088711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2085887-E16D-9E4D-AFFF-CA0585D2C1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6897" y="4232605"/>
            <a:ext cx="2678148" cy="208871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02AD5DE-D330-3F43-B292-479B0EC9F5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7736" y="4232605"/>
            <a:ext cx="3175000" cy="208871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7B556A2-6AB9-2C47-AB30-EA84FE9B5E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9823" y="325820"/>
            <a:ext cx="8058899" cy="380824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92C4499-EA56-B941-B713-009BDFA9C6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53" y="4221378"/>
            <a:ext cx="2975344" cy="208871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BB1B12C-DDBF-6C4F-8FD1-15225DFB2273}"/>
              </a:ext>
            </a:extLst>
          </p:cNvPr>
          <p:cNvSpPr txBox="1"/>
          <p:nvPr/>
        </p:nvSpPr>
        <p:spPr>
          <a:xfrm>
            <a:off x="4266162" y="-43512"/>
            <a:ext cx="2206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Unrealistic goal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3A5706C-8A58-5A4C-A55F-A20B8442D135}"/>
              </a:ext>
            </a:extLst>
          </p:cNvPr>
          <p:cNvSpPr txBox="1"/>
          <p:nvPr/>
        </p:nvSpPr>
        <p:spPr>
          <a:xfrm>
            <a:off x="9247272" y="6321314"/>
            <a:ext cx="1986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Lack of motivation</a:t>
            </a:r>
          </a:p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5B6628-3F9F-AC44-B56D-170CEC98EF4A}"/>
              </a:ext>
            </a:extLst>
          </p:cNvPr>
          <p:cNvSpPr txBox="1"/>
          <p:nvPr/>
        </p:nvSpPr>
        <p:spPr>
          <a:xfrm>
            <a:off x="3272934" y="6310089"/>
            <a:ext cx="1986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Too many goals</a:t>
            </a:r>
          </a:p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5A10D04-318B-E647-B463-4CFFB2B78067}"/>
              </a:ext>
            </a:extLst>
          </p:cNvPr>
          <p:cNvSpPr txBox="1"/>
          <p:nvPr/>
        </p:nvSpPr>
        <p:spPr>
          <a:xfrm>
            <a:off x="6075777" y="6419858"/>
            <a:ext cx="1986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Lack of support</a:t>
            </a:r>
          </a:p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E2021D1-0605-324B-9AEF-994E6B9482A6}"/>
              </a:ext>
            </a:extLst>
          </p:cNvPr>
          <p:cNvSpPr txBox="1"/>
          <p:nvPr/>
        </p:nvSpPr>
        <p:spPr>
          <a:xfrm>
            <a:off x="404569" y="6332541"/>
            <a:ext cx="2469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Poor time management</a:t>
            </a:r>
          </a:p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236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7F7E3-F7FE-4340-A9D5-4C8B88917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Your</a:t>
            </a:r>
            <a:r>
              <a:rPr lang="en-US" dirty="0"/>
              <a:t> </a:t>
            </a:r>
            <a:r>
              <a:rPr lang="en-US" sz="6000" dirty="0"/>
              <a:t>solution</a:t>
            </a:r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A1407B-F6E1-EB42-BB5C-5E9DC33B5C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45652" y="2221623"/>
            <a:ext cx="9480713" cy="2613135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0A06457-FFDC-6447-9BB4-A7F1FD526FD6}"/>
              </a:ext>
            </a:extLst>
          </p:cNvPr>
          <p:cNvSpPr txBox="1"/>
          <p:nvPr/>
        </p:nvSpPr>
        <p:spPr>
          <a:xfrm>
            <a:off x="1345652" y="5286375"/>
            <a:ext cx="9480713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500" dirty="0"/>
              <a:t>A terminal application that will help you hit your goals and get donuts!</a:t>
            </a:r>
          </a:p>
        </p:txBody>
      </p:sp>
    </p:spTree>
    <p:extLst>
      <p:ext uri="{BB962C8B-B14F-4D97-AF65-F5344CB8AC3E}">
        <p14:creationId xmlns:p14="http://schemas.microsoft.com/office/powerpoint/2010/main" val="255842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10798-68F1-FE48-AC70-21DE4D42E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Goalnut can do for you!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C2CC4-10FE-C145-9FC1-AED285C25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445173"/>
            <a:ext cx="10178322" cy="359359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Set multi goals &amp; multi actions to achieve them</a:t>
            </a:r>
          </a:p>
          <a:p>
            <a:r>
              <a:rPr lang="en-US" dirty="0"/>
              <a:t>Log in your actions</a:t>
            </a:r>
          </a:p>
          <a:p>
            <a:r>
              <a:rPr lang="en-US" dirty="0"/>
              <a:t>Analyze your activities </a:t>
            </a:r>
          </a:p>
          <a:p>
            <a:r>
              <a:rPr lang="en-US" dirty="0"/>
              <a:t>Give feedback on:</a:t>
            </a:r>
          </a:p>
          <a:p>
            <a:pPr lvl="1"/>
            <a:r>
              <a:rPr lang="en-US" dirty="0"/>
              <a:t>Diagnose on reasons why goals haven’t met</a:t>
            </a:r>
          </a:p>
          <a:p>
            <a:pPr lvl="1"/>
            <a:r>
              <a:rPr lang="en-US" dirty="0"/>
              <a:t>Advice on unrealistic goals if goals constantly unmet against actions</a:t>
            </a:r>
          </a:p>
          <a:p>
            <a:pPr lvl="1"/>
            <a:r>
              <a:rPr lang="en-US" dirty="0"/>
              <a:t>Provide advice on goals prioritization and time management</a:t>
            </a:r>
          </a:p>
          <a:p>
            <a:r>
              <a:rPr lang="en-US" dirty="0"/>
              <a:t>Give rewards and encouragement in form of cumulating virtual donuts</a:t>
            </a:r>
          </a:p>
          <a:p>
            <a:r>
              <a:rPr lang="en-US" dirty="0"/>
              <a:t>Community support by connecting with other goalnut users</a:t>
            </a:r>
          </a:p>
        </p:txBody>
      </p:sp>
    </p:spTree>
    <p:extLst>
      <p:ext uri="{BB962C8B-B14F-4D97-AF65-F5344CB8AC3E}">
        <p14:creationId xmlns:p14="http://schemas.microsoft.com/office/powerpoint/2010/main" val="2394082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44308A-7F88-CB40-BF83-D4C7D6BC1B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91226" y="66261"/>
            <a:ext cx="3280565" cy="876572"/>
          </a:xfrm>
        </p:spPr>
        <p:txBody>
          <a:bodyPr/>
          <a:lstStyle/>
          <a:p>
            <a:r>
              <a:rPr lang="en-US" dirty="0"/>
              <a:t>MVP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F659E0-84BB-A14B-A978-BF40F15F7C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942833"/>
            <a:ext cx="10178322" cy="5815776"/>
          </a:xfrm>
        </p:spPr>
        <p:txBody>
          <a:bodyPr>
            <a:normAutofit fontScale="92500" lnSpcReduction="20000"/>
          </a:bodyPr>
          <a:lstStyle/>
          <a:p>
            <a:r>
              <a:rPr lang="en-AU" sz="2200" b="1" dirty="0"/>
              <a:t> Feature One: Goal Setting</a:t>
            </a:r>
          </a:p>
          <a:p>
            <a:pPr lvl="1"/>
            <a:r>
              <a:rPr lang="en-AU" dirty="0"/>
              <a:t>The application allows users to set ONE goal. For example, a goal could be to "exercise more this year".</a:t>
            </a:r>
          </a:p>
          <a:p>
            <a:r>
              <a:rPr lang="en-AU" sz="2200" b="1" dirty="0"/>
              <a:t>Feature Two: Action Setting</a:t>
            </a:r>
          </a:p>
          <a:p>
            <a:pPr lvl="1"/>
            <a:r>
              <a:rPr lang="en-AU" dirty="0"/>
              <a:t>The application allows users to set :</a:t>
            </a:r>
          </a:p>
          <a:p>
            <a:pPr lvl="1"/>
            <a:r>
              <a:rPr lang="en-AU" dirty="0"/>
              <a:t>One action they would like to do to achieve their goal, such as "jogging".</a:t>
            </a:r>
          </a:p>
          <a:p>
            <a:pPr lvl="1"/>
            <a:r>
              <a:rPr lang="en-AU" dirty="0"/>
              <a:t>Set the expected frequency of the action, such as "3 times a week"</a:t>
            </a:r>
          </a:p>
          <a:p>
            <a:pPr lvl="1"/>
            <a:r>
              <a:rPr lang="en-AU" dirty="0"/>
              <a:t>Set the expected duration of the action, such as "30 mins jogging"</a:t>
            </a:r>
          </a:p>
          <a:p>
            <a:r>
              <a:rPr lang="en-AU" sz="2200" b="1" dirty="0"/>
              <a:t>Feature Three: Action Logging per week</a:t>
            </a:r>
          </a:p>
          <a:p>
            <a:pPr lvl="1"/>
            <a:r>
              <a:rPr lang="en-AU" dirty="0"/>
              <a:t>Log in all activities once a week, recoding times of actions executed, and duration of each action</a:t>
            </a:r>
          </a:p>
          <a:p>
            <a:r>
              <a:rPr lang="en-AU" sz="2200" b="1" dirty="0"/>
              <a:t>Feature Four: Track Progress and be rewarded per week</a:t>
            </a:r>
          </a:p>
          <a:p>
            <a:pPr lvl="1"/>
            <a:r>
              <a:rPr lang="en-AU" dirty="0"/>
              <a:t>Calculate the percentage the users who have hit their goals.</a:t>
            </a:r>
          </a:p>
          <a:p>
            <a:pPr lvl="2"/>
            <a:r>
              <a:rPr lang="en-AU" dirty="0"/>
              <a:t>For example, "80% of time you have run 30 mins this week"</a:t>
            </a:r>
          </a:p>
          <a:p>
            <a:pPr lvl="1"/>
            <a:r>
              <a:rPr lang="en-AU" dirty="0"/>
              <a:t>Give average of your actions.</a:t>
            </a:r>
          </a:p>
          <a:p>
            <a:pPr lvl="2"/>
            <a:r>
              <a:rPr lang="en-AU" dirty="0"/>
              <a:t>For example, "on average, you have run 20 mins this week"</a:t>
            </a:r>
          </a:p>
          <a:p>
            <a:pPr lvl="1"/>
            <a:r>
              <a:rPr lang="en-AU" dirty="0"/>
              <a:t>Give </a:t>
            </a:r>
            <a:r>
              <a:rPr lang="en-AU" dirty="0" err="1"/>
              <a:t>Ascci</a:t>
            </a:r>
            <a:r>
              <a:rPr lang="en-AU" dirty="0"/>
              <a:t> donut artwork as rewards when goals achieved</a:t>
            </a:r>
          </a:p>
          <a:p>
            <a:pPr lvl="1"/>
            <a:r>
              <a:rPr lang="en-AU" dirty="0"/>
              <a:t>Give encouraging words when goals haven’t been achieved</a:t>
            </a:r>
            <a:br>
              <a:rPr lang="en-AU" dirty="0"/>
            </a:br>
            <a:endParaRPr lang="en-A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73652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402B9-317A-2240-AFF8-9571BA27D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616" y="2421392"/>
            <a:ext cx="10178322" cy="1492132"/>
          </a:xfrm>
        </p:spPr>
        <p:txBody>
          <a:bodyPr/>
          <a:lstStyle/>
          <a:p>
            <a:r>
              <a:rPr lang="en-US" dirty="0"/>
              <a:t>A tour to the terminal app</a:t>
            </a:r>
          </a:p>
        </p:txBody>
      </p:sp>
    </p:spTree>
    <p:extLst>
      <p:ext uri="{BB962C8B-B14F-4D97-AF65-F5344CB8AC3E}">
        <p14:creationId xmlns:p14="http://schemas.microsoft.com/office/powerpoint/2010/main" val="31767558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0F4DE-FEDB-E54C-9EEC-9963A9DD8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794" y="157655"/>
            <a:ext cx="10178322" cy="532015"/>
          </a:xfrm>
        </p:spPr>
        <p:txBody>
          <a:bodyPr>
            <a:normAutofit/>
          </a:bodyPr>
          <a:lstStyle/>
          <a:p>
            <a:r>
              <a:rPr lang="en-US" sz="3000" dirty="0"/>
              <a:t>Challenge !!!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E04CF7-2784-6940-ACED-77A9F48567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9250" y="763242"/>
            <a:ext cx="10160909" cy="5690109"/>
          </a:xfrm>
        </p:spPr>
      </p:pic>
    </p:spTree>
    <p:extLst>
      <p:ext uri="{BB962C8B-B14F-4D97-AF65-F5344CB8AC3E}">
        <p14:creationId xmlns:p14="http://schemas.microsoft.com/office/powerpoint/2010/main" val="1184593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2B549D-0822-9348-BCA2-B14152766F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 Part!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837580-9627-754C-A804-C77A98FA08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484243" y="1351721"/>
            <a:ext cx="9581322" cy="5141843"/>
          </a:xfrm>
        </p:spPr>
      </p:pic>
    </p:spTree>
    <p:extLst>
      <p:ext uri="{BB962C8B-B14F-4D97-AF65-F5344CB8AC3E}">
        <p14:creationId xmlns:p14="http://schemas.microsoft.com/office/powerpoint/2010/main" val="3023186707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{BF91D7B0-8A8C-3340-A459-4CAE38598DBE}tf10001071</Template>
  <TotalTime>89</TotalTime>
  <Words>513</Words>
  <Application>Microsoft Macintosh PowerPoint</Application>
  <PresentationFormat>Widescreen</PresentationFormat>
  <Paragraphs>79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Gill Sans MT</vt:lpstr>
      <vt:lpstr>Impact</vt:lpstr>
      <vt:lpstr>Badge</vt:lpstr>
      <vt:lpstr>Presentation</vt:lpstr>
      <vt:lpstr>PowerPoint Presentation</vt:lpstr>
      <vt:lpstr>PowerPoint Presentation</vt:lpstr>
      <vt:lpstr>Your solution </vt:lpstr>
      <vt:lpstr>What Goalnut can do for you!</vt:lpstr>
      <vt:lpstr>MVP</vt:lpstr>
      <vt:lpstr>A tour to the terminal app</vt:lpstr>
      <vt:lpstr>Challenge !!!</vt:lpstr>
      <vt:lpstr>Fun Part!</vt:lpstr>
      <vt:lpstr>Social impact &amp; Unethical use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22</cp:revision>
  <dcterms:created xsi:type="dcterms:W3CDTF">2019-03-06T08:58:48Z</dcterms:created>
  <dcterms:modified xsi:type="dcterms:W3CDTF">2019-03-06T10:55:39Z</dcterms:modified>
</cp:coreProperties>
</file>

<file path=docProps/thumbnail.jpeg>
</file>